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7086600" cy="90249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1B404-ED22-4DE3-9EC2-50467D694719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0F32E-8097-4732-A151-371893A797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FEFC-D2D1-4E5D-8249-D9F507D8AF30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0FEB06-D5AC-4B33-8195-039EA25B72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FEFC-D2D1-4E5D-8249-D9F507D8AF30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EB06-D5AC-4B33-8195-039EA25B7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C0FEB06-D5AC-4B33-8195-039EA25B72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FEFC-D2D1-4E5D-8249-D9F507D8AF30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FEFC-D2D1-4E5D-8249-D9F507D8AF30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C0FEB06-D5AC-4B33-8195-039EA25B72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FEFC-D2D1-4E5D-8249-D9F507D8AF30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0FEB06-D5AC-4B33-8195-039EA25B72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604FEFC-D2D1-4E5D-8249-D9F507D8AF30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EB06-D5AC-4B33-8195-039EA25B72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FEFC-D2D1-4E5D-8249-D9F507D8AF30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C0FEB06-D5AC-4B33-8195-039EA25B72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FEFC-D2D1-4E5D-8249-D9F507D8AF30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C0FEB06-D5AC-4B33-8195-039EA25B7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FEFC-D2D1-4E5D-8249-D9F507D8AF30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0FEB06-D5AC-4B33-8195-039EA25B7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0FEB06-D5AC-4B33-8195-039EA25B72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FEFC-D2D1-4E5D-8249-D9F507D8AF30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C0FEB06-D5AC-4B33-8195-039EA25B72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604FEFC-D2D1-4E5D-8249-D9F507D8AF30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604FEFC-D2D1-4E5D-8249-D9F507D8AF30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0FEB06-D5AC-4B33-8195-039EA25B72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wipe dir="d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Megan\AppData\Local\Microsoft\Windows\Temporary%20Internet%20Files\Content.IE5\ENMTT1SJ\MS910220558%5b1%5d.wav" TargetMode="External"/><Relationship Id="rId1" Type="http://schemas.openxmlformats.org/officeDocument/2006/relationships/audio" Target="file:///C:\Users\Megan\AppData\Local\Microsoft\Windows\Temporary%20Internet%20Files\Content.IE5\5I7ME8QQ\MS910220555%5b1%5d.wav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English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Examples of Personification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Famous examples of personified characters in movies, books, television shows, etc.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Nagini</a:t>
            </a:r>
            <a:r>
              <a:rPr lang="en-US" dirty="0" smtClean="0"/>
              <a:t> from </a:t>
            </a:r>
            <a:r>
              <a:rPr lang="en-US" i="1" dirty="0" smtClean="0"/>
              <a:t>Harry Potter</a:t>
            </a:r>
          </a:p>
          <a:p>
            <a:r>
              <a:rPr lang="en-US" dirty="0" smtClean="0"/>
              <a:t>Scooby Doo</a:t>
            </a:r>
          </a:p>
          <a:p>
            <a:r>
              <a:rPr lang="en-US" dirty="0" smtClean="0"/>
              <a:t>Winnie the Pooh</a:t>
            </a:r>
          </a:p>
          <a:p>
            <a:r>
              <a:rPr lang="en-US" dirty="0" smtClean="0"/>
              <a:t>Mickey Mouse</a:t>
            </a:r>
          </a:p>
          <a:p>
            <a:r>
              <a:rPr lang="en-US" dirty="0" smtClean="0"/>
              <a:t>The Scarecrow, Tin Man, The Lion in the </a:t>
            </a:r>
            <a:r>
              <a:rPr lang="en-US" i="1" dirty="0" smtClean="0"/>
              <a:t>Wizard of Oz</a:t>
            </a:r>
          </a:p>
          <a:p>
            <a:r>
              <a:rPr lang="en-US" dirty="0" smtClean="0"/>
              <a:t>Other examples?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personification ourselves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Individually, craft three sentences where you personify an inanimate object or animal.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When you are done, find a partner and share your sentences. Have your partner tell you what object is being personified.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Share examples with the whole class. 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Donkey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Elephant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Associations</a:t>
            </a:r>
            <a:endParaRPr lang="en-US" dirty="0"/>
          </a:p>
        </p:txBody>
      </p:sp>
      <p:pic>
        <p:nvPicPr>
          <p:cNvPr id="23554" name="Picture 2" descr="C:\Users\Megan\AppData\Local\Microsoft\Windows\Temporary Internet Files\Content.IE5\ENMTT1SJ\MC9003663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743200"/>
            <a:ext cx="2552244" cy="2514600"/>
          </a:xfrm>
          <a:prstGeom prst="rect">
            <a:avLst/>
          </a:prstGeom>
          <a:noFill/>
        </p:spPr>
      </p:pic>
      <p:pic>
        <p:nvPicPr>
          <p:cNvPr id="23555" name="Picture 3" descr="C:\Users\Megan\AppData\Local\Microsoft\Windows\Temporary Internet Files\Content.IE5\874YJMOI\MC90036634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667000"/>
            <a:ext cx="2590800" cy="260114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Democrats and Republicans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Democratic Donkey and the Republican Elephant Article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Write a sentence, one for each of the two main political parties, the Democrats and the Republicans, where the animal that is used to personify these two groups is made mention of.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Share your examples with a partner.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 could hear Hawaii calling my name.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Users\Megan\AppData\Local\Microsoft\Windows\Temporary Internet Files\Content.IE5\6ALJ3TTL\MC90010112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276600"/>
            <a:ext cx="4671588" cy="2993679"/>
          </a:xfrm>
          <a:prstGeom prst="rect">
            <a:avLst/>
          </a:prstGeom>
          <a:noFill/>
        </p:spPr>
      </p:pic>
      <p:sp>
        <p:nvSpPr>
          <p:cNvPr id="7" name="Oval Callout 6"/>
          <p:cNvSpPr/>
          <p:nvPr/>
        </p:nvSpPr>
        <p:spPr>
          <a:xfrm>
            <a:off x="3657600" y="2438400"/>
            <a:ext cx="3352800" cy="14478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648200" y="2971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Ms. Dreffs!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car beckoned me from across the showroom.</a:t>
            </a:r>
            <a:endParaRPr lang="en-US" dirty="0"/>
          </a:p>
        </p:txBody>
      </p:sp>
      <p:pic>
        <p:nvPicPr>
          <p:cNvPr id="2050" name="Picture 2" descr="C:\Users\Megan\AppData\Local\Microsoft\Windows\Temporary Internet Files\Content.IE5\6ALJ3TTL\MP90043319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886200"/>
            <a:ext cx="2723582" cy="2176272"/>
          </a:xfrm>
          <a:prstGeom prst="rect">
            <a:avLst/>
          </a:prstGeom>
          <a:noFill/>
        </p:spPr>
      </p:pic>
      <p:sp>
        <p:nvSpPr>
          <p:cNvPr id="5" name="Rounded Rectangular Callout 4"/>
          <p:cNvSpPr/>
          <p:nvPr/>
        </p:nvSpPr>
        <p:spPr>
          <a:xfrm>
            <a:off x="304800" y="2286000"/>
            <a:ext cx="3886200" cy="14478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2831068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Hey! Come over here!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baseball screamed all the way into the outfield.</a:t>
            </a:r>
            <a:endParaRPr lang="en-US" dirty="0"/>
          </a:p>
        </p:txBody>
      </p:sp>
      <p:pic>
        <p:nvPicPr>
          <p:cNvPr id="3074" name="Picture 2" descr="C:\Users\Megan\AppData\Local\Microsoft\Windows\Temporary Internet Files\Content.IE5\6ALJ3TTL\MC90028583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2627528"/>
            <a:ext cx="3227444" cy="2858872"/>
          </a:xfrm>
          <a:prstGeom prst="rect">
            <a:avLst/>
          </a:prstGeom>
          <a:noFill/>
        </p:spPr>
      </p:pic>
      <p:pic>
        <p:nvPicPr>
          <p:cNvPr id="8" name="MS910220555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9" name="MS910220558[1]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4876800" y="4038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8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26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My life came screeching to a halt.</a:t>
            </a:r>
            <a:endParaRPr lang="en-US" dirty="0"/>
          </a:p>
        </p:txBody>
      </p:sp>
      <p:pic>
        <p:nvPicPr>
          <p:cNvPr id="4098" name="Picture 2" descr="C:\Users\Megan\AppData\Local\Microsoft\Windows\Temporary Internet Files\Content.IE5\874YJMOI\MP900401489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1280" y="2129028"/>
            <a:ext cx="3901440" cy="2599944"/>
          </a:xfrm>
          <a:prstGeom prst="rect">
            <a:avLst/>
          </a:prstGeom>
          <a:noFill/>
        </p:spPr>
      </p:pic>
      <p:pic>
        <p:nvPicPr>
          <p:cNvPr id="7" name="MS900388430[1].wav">
            <a:hlinkClick r:id="" action="ppaction://media"/>
          </p:cNvPr>
          <p:cNvPicPr>
            <a:picLocks noRot="1" noChangeAspect="1"/>
          </p:cNvPicPr>
          <p:nvPr>
            <a:wavAudioFile r:embed="rId1" name="MS900388430[1].wav"/>
          </p:nvPr>
        </p:nvPicPr>
        <p:blipFill>
          <a:blip r:embed="rId4" cstate="print"/>
          <a:stretch>
            <a:fillRect/>
          </a:stretch>
        </p:blipFill>
        <p:spPr>
          <a:xfrm>
            <a:off x="4419600" y="5105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9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ocean danced in the moonlight.</a:t>
            </a:r>
            <a:endParaRPr lang="en-US" dirty="0"/>
          </a:p>
        </p:txBody>
      </p:sp>
      <p:pic>
        <p:nvPicPr>
          <p:cNvPr id="5122" name="Picture 2" descr="C:\Users\Megan\AppData\Local\Microsoft\Windows\Temporary Internet Files\Content.IE5\874YJMOI\MC90024368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743200"/>
            <a:ext cx="3594202" cy="27201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sun glared down at me from the sky.</a:t>
            </a:r>
            <a:endParaRPr lang="en-US" dirty="0"/>
          </a:p>
        </p:txBody>
      </p:sp>
      <p:pic>
        <p:nvPicPr>
          <p:cNvPr id="21506" name="Picture 2" descr="http://4.bp.blogspot.com/_hDBv117-nSQ/TIEOMrie3NI/AAAAAAAAAf4/99hVn7j2LcU/s1600/blue-sky-with-glaring-sun-light-sun-burst-vec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514600"/>
            <a:ext cx="3619500" cy="3810000"/>
          </a:xfrm>
          <a:prstGeom prst="rect">
            <a:avLst/>
          </a:prstGeom>
          <a:noFill/>
        </p:spPr>
      </p:pic>
      <p:pic>
        <p:nvPicPr>
          <p:cNvPr id="21508" name="Picture 4" descr="http://2.bp.blogspot.com/-Pa8lVjYIQHA/TgpnKhhPT5I/AAAAAAAAFqc/KD085SSouX0/s320/mean%2Bsu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514599"/>
            <a:ext cx="3733800" cy="383205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114800" y="4038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VS.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Opportunity came knocking at my door. </a:t>
            </a:r>
            <a:endParaRPr lang="en-US" dirty="0"/>
          </a:p>
        </p:txBody>
      </p:sp>
      <p:pic>
        <p:nvPicPr>
          <p:cNvPr id="20484" name="Picture 4" descr="http://www.toonpool.com/user/589/files/oppurtunity_knocked_3007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3425" y="2105024"/>
            <a:ext cx="4600575" cy="475297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downtrodden house appeared depressed.</a:t>
            </a:r>
            <a:endParaRPr lang="en-US" dirty="0"/>
          </a:p>
        </p:txBody>
      </p:sp>
      <p:pic>
        <p:nvPicPr>
          <p:cNvPr id="19458" name="Picture 2" descr="C:\Users\Megan\AppData\Local\Microsoft\Windows\Temporary Internet Files\Content.IE5\6ALJ3TTL\MP90043308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209800"/>
            <a:ext cx="3788664" cy="400614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237</TotalTime>
  <Words>248</Words>
  <Application>Microsoft Office PowerPoint</Application>
  <PresentationFormat>On-screen Show (4:3)</PresentationFormat>
  <Paragraphs>43</Paragraphs>
  <Slides>14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Examples of Personification</vt:lpstr>
      <vt:lpstr>#1</vt:lpstr>
      <vt:lpstr>#2</vt:lpstr>
      <vt:lpstr>#3</vt:lpstr>
      <vt:lpstr>#4</vt:lpstr>
      <vt:lpstr>#5</vt:lpstr>
      <vt:lpstr>#6</vt:lpstr>
      <vt:lpstr>#7</vt:lpstr>
      <vt:lpstr>#8</vt:lpstr>
      <vt:lpstr>Famous examples of personified characters in movies, books, television shows, etc.</vt:lpstr>
      <vt:lpstr>Using personification ourselves</vt:lpstr>
      <vt:lpstr>Word Associations</vt:lpstr>
      <vt:lpstr>Democrats and Republicans</vt:lpstr>
      <vt:lpstr>Write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Examples of Personification</dc:title>
  <dc:creator>Megan</dc:creator>
  <cp:lastModifiedBy>Megan</cp:lastModifiedBy>
  <cp:revision>20</cp:revision>
  <dcterms:created xsi:type="dcterms:W3CDTF">2012-03-19T01:06:07Z</dcterms:created>
  <dcterms:modified xsi:type="dcterms:W3CDTF">2012-04-10T02:59:30Z</dcterms:modified>
</cp:coreProperties>
</file>